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836712"/>
            <a:ext cx="4608511" cy="4608512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Основные задачи</a:t>
            </a:r>
            <a: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и приоритетные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направления бюджетной</a:t>
            </a:r>
            <a: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2800" dirty="0" err="1" smtClean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800" dirty="0" smtClean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Миллеровского района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на 2024 - 2026 годы</a:t>
            </a:r>
            <a:r>
              <a:rPr lang="ru-RU" sz="2400" b="0" dirty="0">
                <a:solidFill>
                  <a:srgbClr val="01205F"/>
                </a:solidFill>
                <a:latin typeface="Times New Roman"/>
              </a:rPr>
              <a:t/>
            </a:r>
            <a:br>
              <a:rPr lang="ru-RU" sz="2400" b="0" dirty="0">
                <a:solidFill>
                  <a:srgbClr val="01205F"/>
                </a:solidFill>
                <a:latin typeface="Times New Roman"/>
              </a:rPr>
            </a:br>
            <a:endParaRPr lang="ru-RU" dirty="0"/>
          </a:p>
        </p:txBody>
      </p:sp>
      <p:pic>
        <p:nvPicPr>
          <p:cNvPr id="3" name="Picture 2" descr="C:\Users\Пользователь\Desktop\026a62067a0ff305150cdd70339945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338437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88640"/>
            <a:ext cx="4968552" cy="619268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400" b="1" u="sng" dirty="0">
                <a:solidFill>
                  <a:srgbClr val="01205F"/>
                </a:solidFill>
                <a:latin typeface="Times New Roman"/>
              </a:rPr>
              <a:t>Основные задачи бюджетной политики на 2024 - 2026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 г</a:t>
            </a:r>
            <a:endParaRPr lang="ru-RU" sz="1400" dirty="0">
              <a:solidFill>
                <a:srgbClr val="01205F"/>
              </a:solidFill>
              <a:latin typeface="Times New Roman"/>
            </a:endParaRPr>
          </a:p>
          <a:p>
            <a:pPr marL="365760" marR="800" lvl="1" indent="0" algn="ctr">
              <a:buNone/>
            </a:pPr>
            <a:r>
              <a:rPr lang="ru-RU" b="1" dirty="0">
                <a:solidFill>
                  <a:srgbClr val="01205F"/>
                </a:solidFill>
                <a:latin typeface="Times New Roman"/>
              </a:rPr>
              <a:t>Реализации задач, поставленных Президентом Российской Федерации и Губернатором Ростовской области, главой Администрации </a:t>
            </a:r>
            <a:r>
              <a:rPr lang="ru-RU" b="1" dirty="0" err="1" smtClean="0">
                <a:solidFill>
                  <a:srgbClr val="01205F"/>
                </a:solidFill>
                <a:latin typeface="Times New Roman"/>
              </a:rPr>
              <a:t>Ольхово-Рогского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сельского поселения</a:t>
            </a:r>
            <a:endParaRPr lang="ru-RU" sz="1400" dirty="0">
              <a:solidFill>
                <a:srgbClr val="01205F"/>
              </a:solidFill>
              <a:latin typeface="Times New Roman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Во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исполнение поручений Послания Президента Российской Федерации запланировано увеличение заработной платы работникам бюджетной сферы, </a:t>
            </a: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в</a:t>
            </a:r>
            <a:r>
              <a:rPr lang="ru-RU" sz="1600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связи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с увеличением минимального размера оплаты труда с 1 января 2024 г. до 19 242 рублей;</a:t>
            </a:r>
            <a:endParaRPr lang="ru-RU" sz="1600" dirty="0">
              <a:solidFill>
                <a:srgbClr val="01205F"/>
              </a:solidFill>
              <a:latin typeface="Times New Roman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Доведение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уровня заработной платы работников бюджетного сектора до средней заработной платы по экономике Ростовской области</a:t>
            </a:r>
            <a:endParaRPr lang="ru-RU" sz="1600" dirty="0">
              <a:solidFill>
                <a:srgbClr val="01205F"/>
              </a:solidFill>
              <a:latin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71750"/>
            <a:ext cx="3382963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54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3960440" cy="5217760"/>
          </a:xfrm>
        </p:spPr>
        <p:txBody>
          <a:bodyPr/>
          <a:lstStyle/>
          <a:p>
            <a:pPr marL="45720" marR="4600" indent="0">
              <a:buNone/>
            </a:pPr>
            <a:r>
              <a:rPr lang="ru-RU" sz="2000" b="1" u="sng" dirty="0">
                <a:solidFill>
                  <a:srgbClr val="01205F"/>
                </a:solidFill>
                <a:latin typeface="Times New Roman"/>
              </a:rPr>
              <a:t>Основные цели</a:t>
            </a:r>
            <a:r>
              <a:rPr lang="ru-RU" sz="2000" b="1" u="sng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u="sng" dirty="0">
                <a:solidFill>
                  <a:srgbClr val="01205F"/>
                </a:solidFill>
                <a:latin typeface="Times New Roman"/>
              </a:rPr>
              <a:t>бюджетной политики на 2024 - 2026</a:t>
            </a:r>
            <a:r>
              <a:rPr lang="ru-RU" sz="1800" b="1" dirty="0">
                <a:solidFill>
                  <a:srgbClr val="01205F"/>
                </a:solidFill>
                <a:latin typeface="Times New Roman"/>
              </a:rPr>
              <a:t> г</a:t>
            </a:r>
            <a:endParaRPr lang="ru-RU" sz="1100" dirty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 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требований бюджетного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законодательства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;</a:t>
            </a: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 - 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предельного уровня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муниципального долга;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endParaRPr lang="ru-RU" sz="2000" b="1" dirty="0" smtClean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 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бюджетного дефицита;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endParaRPr lang="ru-RU" sz="2000" b="1" dirty="0" smtClean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-недопущение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образования 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кредиторской задолженности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3382963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07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4104456" cy="5040560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ru-RU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Достижение поставленных целей и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задач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	</a:t>
            </a:r>
            <a:r>
              <a:rPr lang="ru-RU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будет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	</a:t>
            </a:r>
            <a:r>
              <a:rPr lang="ru-RU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основываться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на следующих приоритетах: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Реализация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направленных благоприятного климата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конкурентоспособной инновационной экономики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Ольхово-Рогского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сельского поселения Миллеровского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района.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Содействие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занятости населения и создание благоприятных налоговых условий, способствующих развитию предпринимательской активности и легализации бизнеса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самозанятых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 граждан.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Выполнение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обязательств перед гражданами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C:\Users\Пользователь\Desktop\026a62067a0ff305150cdd70339945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79" y="2276872"/>
            <a:ext cx="338437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05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115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 Основные задачи и приоритетные направления бюджетной политики Ольхово-Рогского сельского поселения Миллеровского района на 2024 - 2026 годы </vt:lpstr>
      <vt:lpstr>Презентация PowerPoint</vt:lpstr>
      <vt:lpstr>Презентация PowerPoint</vt:lpstr>
      <vt:lpstr>Достижение поставленных целей и задач будет основываться на следующих приоритетах:  Реализация направленных благоприятного климата конкурентоспособной инновационной экономики Ольхово-Рогского сельского поселения Миллеровского района.  Содействие занятости населения и создание благоприятных налоговых условий, способствующих развитию предпринимательской активности и легализации бизнеса самозанятых граждан.  Выполнение обязательств перед гражданами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2024-06-07T06:21:18Z</dcterms:created>
  <dcterms:modified xsi:type="dcterms:W3CDTF">2024-06-07T07:36:30Z</dcterms:modified>
</cp:coreProperties>
</file>